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6" r:id="rId5"/>
  </p:sldMasterIdLst>
  <p:notesMasterIdLst>
    <p:notesMasterId r:id="rId8"/>
  </p:notesMasterIdLst>
  <p:handoutMasterIdLst>
    <p:handoutMasterId r:id="rId9"/>
  </p:handoutMasterIdLst>
  <p:sldIdLst>
    <p:sldId id="1879" r:id="rId6"/>
    <p:sldId id="282" r:id="rId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our Template - Light" id="{A073DAE3-B461-442F-A3D3-6642BD875E45}">
          <p14:sldIdLst>
            <p14:sldId id="1879"/>
            <p14:sldId id="28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FFFFFF"/>
    <a:srgbClr val="0078D4"/>
    <a:srgbClr val="000000"/>
    <a:srgbClr val="1A1A1A"/>
    <a:srgbClr val="107C10"/>
    <a:srgbClr val="EAEAEA"/>
    <a:srgbClr val="004B50"/>
    <a:srgbClr val="008272"/>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97" autoAdjust="0"/>
    <p:restoredTop sz="97271" autoAdjust="0"/>
  </p:normalViewPr>
  <p:slideViewPr>
    <p:cSldViewPr snapToGrid="0">
      <p:cViewPr varScale="1">
        <p:scale>
          <a:sx n="105" d="100"/>
          <a:sy n="105" d="100"/>
        </p:scale>
        <p:origin x="1134" y="102"/>
      </p:cViewPr>
      <p:guideLst/>
    </p:cSldViewPr>
  </p:slideViewPr>
  <p:outlineViewPr>
    <p:cViewPr>
      <p:scale>
        <a:sx n="33" d="100"/>
        <a:sy n="33" d="100"/>
      </p:scale>
      <p:origin x="0" y="-1662"/>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113" d="100"/>
          <a:sy n="113" d="100"/>
        </p:scale>
        <p:origin x="690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3/29/2021 11:13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3/29/2021 11:12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3/29/2021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5484700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emf"/><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pic>
        <p:nvPicPr>
          <p:cNvPr id="7" name="MS logo gray - EMF" descr="Microsoft logo, gray text version">
            <a:extLst>
              <a:ext uri="{FF2B5EF4-FFF2-40B4-BE49-F238E27FC236}">
                <a16:creationId xmlns:a16="http://schemas.microsoft.com/office/drawing/2014/main" id="{3D740DC2-0389-4549-8BD2-C450AEDDC8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8352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6EB4BF7-FF7A-4E04-B281-38408891E2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0FC5A2C-FF29-4A51-982C-87C262D6E54A}"/>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Mumbai, India</a:t>
            </a:r>
          </a:p>
        </p:txBody>
      </p:sp>
      <p:sp>
        <p:nvSpPr>
          <p:cNvPr id="11" name="Rectangle 10">
            <a:extLst>
              <a:ext uri="{FF2B5EF4-FFF2-40B4-BE49-F238E27FC236}">
                <a16:creationId xmlns:a16="http://schemas.microsoft.com/office/drawing/2014/main" id="{04902561-1E26-467D-AF4A-94BCDB9ABD1D}"/>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2306D267-4F72-4F3B-B356-CC0F0A0C7F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EA9C6A6-1822-431B-BE3E-E43944D5D33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363151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3AE8C90-DC2B-426E-B93C-971B3D08339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AB75210-51C5-4C97-A3CA-435A280AC380}"/>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Sao Paulo, Brazil</a:t>
            </a:r>
          </a:p>
        </p:txBody>
      </p:sp>
      <p:sp>
        <p:nvSpPr>
          <p:cNvPr id="11" name="Rectangle 10">
            <a:extLst>
              <a:ext uri="{FF2B5EF4-FFF2-40B4-BE49-F238E27FC236}">
                <a16:creationId xmlns:a16="http://schemas.microsoft.com/office/drawing/2014/main" id="{A9A1FA8B-8B2A-48A5-BAF9-B74C4526527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3B14A65-8E86-4BE1-B02F-A474CDD191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699DAD08-F0EB-40DB-8536-F3354797A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32536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7DBC455F-AE9F-4DED-A8EE-69B13DB71BF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F05F37A3-2C0A-4E24-B498-0B0025EA40AB}"/>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Seoul, South Korea</a:t>
            </a:r>
          </a:p>
        </p:txBody>
      </p:sp>
      <p:sp>
        <p:nvSpPr>
          <p:cNvPr id="11" name="Rectangle 10">
            <a:extLst>
              <a:ext uri="{FF2B5EF4-FFF2-40B4-BE49-F238E27FC236}">
                <a16:creationId xmlns:a16="http://schemas.microsoft.com/office/drawing/2014/main" id="{7AA191C2-2374-443D-A3FC-6C20A564B16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298C88D-B434-4F30-A464-80843226E2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0E775C6A-4341-4F3A-97A2-AA16034244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886392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29F23DB-AAD4-449D-9675-60445AB5175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6EF42A8-C606-4AF1-B1E3-D9294FD35A4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Singapore</a:t>
            </a:r>
          </a:p>
        </p:txBody>
      </p:sp>
      <p:sp>
        <p:nvSpPr>
          <p:cNvPr id="11" name="Rectangle 10">
            <a:extLst>
              <a:ext uri="{FF2B5EF4-FFF2-40B4-BE49-F238E27FC236}">
                <a16:creationId xmlns:a16="http://schemas.microsoft.com/office/drawing/2014/main" id="{76197CCE-1994-41C6-99DD-1D6A52A008B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F2B52D3-1C1C-42B4-ADE6-42130D75F8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99BCB4B-830D-4441-8147-010A963DE9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27757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578AE56-6226-4BCB-B2C1-5493F448AB5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DD8F20A-4E9C-481E-A2D5-0EE0534452F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Stockholm, Sweden</a:t>
            </a:r>
          </a:p>
        </p:txBody>
      </p:sp>
      <p:sp>
        <p:nvSpPr>
          <p:cNvPr id="11" name="Rectangle 10">
            <a:extLst>
              <a:ext uri="{FF2B5EF4-FFF2-40B4-BE49-F238E27FC236}">
                <a16:creationId xmlns:a16="http://schemas.microsoft.com/office/drawing/2014/main" id="{BFA3ACD1-62F6-4806-B196-5D05AFB41B1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3D31351-A4A5-4199-B673-E250BE108A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9A90E6B-5E11-4841-8456-EFA0C5A4EB6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935376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E58F923-04A8-4BE0-A402-DE2CD91900B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C143BBF-1343-4E56-B3AE-8103B2DBE2F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Sydney, Australia</a:t>
            </a:r>
          </a:p>
        </p:txBody>
      </p:sp>
      <p:sp>
        <p:nvSpPr>
          <p:cNvPr id="11" name="Rectangle 10">
            <a:extLst>
              <a:ext uri="{FF2B5EF4-FFF2-40B4-BE49-F238E27FC236}">
                <a16:creationId xmlns:a16="http://schemas.microsoft.com/office/drawing/2014/main" id="{4E45A8D5-A8E8-4223-A436-AE9CFBCF9EB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F183D2F8-29D5-4DCA-9873-FABB961A8C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BF16D1E3-6FE3-42AC-8A63-B0139AF3FDC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12829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505D1EB-C608-4F6E-AE86-119CE3299E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D1C4FA0-023E-47CF-9A24-495F7699717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Tel Aviv, Israel</a:t>
            </a:r>
          </a:p>
        </p:txBody>
      </p:sp>
      <p:sp>
        <p:nvSpPr>
          <p:cNvPr id="11" name="Rectangle 10">
            <a:extLst>
              <a:ext uri="{FF2B5EF4-FFF2-40B4-BE49-F238E27FC236}">
                <a16:creationId xmlns:a16="http://schemas.microsoft.com/office/drawing/2014/main" id="{206C65E7-354A-4B8A-BD6C-0864C366048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062F4A97-026C-4383-987F-B6AE4F4B1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F387A44-62FC-44F7-A2FF-D0346A71401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87294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897DAB4-C62C-4149-B386-17967FF5CDB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8A89DF7-D70D-4622-8BE9-A87BE88C8BC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Toronto, Ontario</a:t>
            </a:r>
          </a:p>
        </p:txBody>
      </p:sp>
      <p:sp>
        <p:nvSpPr>
          <p:cNvPr id="11" name="Rectangle 10">
            <a:extLst>
              <a:ext uri="{FF2B5EF4-FFF2-40B4-BE49-F238E27FC236}">
                <a16:creationId xmlns:a16="http://schemas.microsoft.com/office/drawing/2014/main" id="{C17F00C3-0957-4E3D-B61E-91351B6993D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B385A99-6BD0-4B2A-BC14-F92E6057F80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B4ED867-EF51-4C7D-B9F1-C8021D48E0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955380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15114C7-A798-4283-B2BD-86B1FBC29D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B9DD061-9157-4B32-9768-A4D98D9A347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Washington, D.C.</a:t>
            </a:r>
          </a:p>
        </p:txBody>
      </p:sp>
      <p:sp>
        <p:nvSpPr>
          <p:cNvPr id="11" name="Rectangle 10">
            <a:extLst>
              <a:ext uri="{FF2B5EF4-FFF2-40B4-BE49-F238E27FC236}">
                <a16:creationId xmlns:a16="http://schemas.microsoft.com/office/drawing/2014/main" id="{68A4F335-92D1-4876-86A9-AAFD122FFE7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918229C5-83C2-403B-A8B7-835F42E3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2FD2D65-9FA4-49C7-911D-A1E812B95C9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713165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1750CB-9CBA-45C3-BA45-EB468097CB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pic>
        <p:nvPicPr>
          <p:cNvPr id="8" name="MS logo gray - EMF" descr="Microsoft logo, gray text version">
            <a:extLst>
              <a:ext uri="{FF2B5EF4-FFF2-40B4-BE49-F238E27FC236}">
                <a16:creationId xmlns:a16="http://schemas.microsoft.com/office/drawing/2014/main" id="{CE330B21-D2B9-4344-9D50-39EA069991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bwMode="black">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black">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759749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6" name="Picture 5">
            <a:extLst>
              <a:ext uri="{FF2B5EF4-FFF2-40B4-BE49-F238E27FC236}">
                <a16:creationId xmlns:a16="http://schemas.microsoft.com/office/drawing/2014/main" id="{C95843E0-3986-4503-9A6F-B40F4C2CB91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Amsterdam, Netherlands</a:t>
            </a:r>
          </a:p>
        </p:txBody>
      </p:sp>
      <p:sp>
        <p:nvSpPr>
          <p:cNvPr id="10" name="Rectangle 9">
            <a:extLst>
              <a:ext uri="{FF2B5EF4-FFF2-40B4-BE49-F238E27FC236}">
                <a16:creationId xmlns:a16="http://schemas.microsoft.com/office/drawing/2014/main" id="{9205E5BC-C576-4934-9BED-2F587787726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4" name="MS logo gray - EMF" descr="Microsoft logo, gray text version">
            <a:extLst>
              <a:ext uri="{FF2B5EF4-FFF2-40B4-BE49-F238E27FC236}">
                <a16:creationId xmlns:a16="http://schemas.microsoft.com/office/drawing/2014/main" id="{0B8BAE41-74AD-4F4F-BD6A-0DA6215CF41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68AEF572-B74F-4253-BD1D-421B05060AF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698534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98165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967122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2186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030275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15" name="Picture 14">
            <a:extLst>
              <a:ext uri="{FF2B5EF4-FFF2-40B4-BE49-F238E27FC236}">
                <a16:creationId xmlns:a16="http://schemas.microsoft.com/office/drawing/2014/main" id="{2C08A3E6-1192-4FA6-BE7A-2A81F1A9569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6" name="Rectangle 15">
            <a:extLst>
              <a:ext uri="{FF2B5EF4-FFF2-40B4-BE49-F238E27FC236}">
                <a16:creationId xmlns:a16="http://schemas.microsoft.com/office/drawing/2014/main" id="{6283F70D-3D3D-403B-80FD-64AD0004A71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Berlin, Germany</a:t>
            </a:r>
          </a:p>
        </p:txBody>
      </p:sp>
      <p:sp>
        <p:nvSpPr>
          <p:cNvPr id="17" name="Rectangle 16">
            <a:extLst>
              <a:ext uri="{FF2B5EF4-FFF2-40B4-BE49-F238E27FC236}">
                <a16:creationId xmlns:a16="http://schemas.microsoft.com/office/drawing/2014/main" id="{272826B7-67AC-47E3-9D9F-C5358000A7F1}"/>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9" name="MS logo gray - EMF" descr="Microsoft logo, gray text version">
            <a:extLst>
              <a:ext uri="{FF2B5EF4-FFF2-40B4-BE49-F238E27FC236}">
                <a16:creationId xmlns:a16="http://schemas.microsoft.com/office/drawing/2014/main" id="{5F31B66D-EF8E-4D55-85D7-9FF1F04C57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A2F7110F-F8B9-4D17-90A9-2D4C46C5924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53602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891932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66882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297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iography">
    <p:spTree>
      <p:nvGrpSpPr>
        <p:cNvPr id="1" name=""/>
        <p:cNvGrpSpPr/>
        <p:nvPr/>
      </p:nvGrpSpPr>
      <p:grpSpPr>
        <a:xfrm>
          <a:off x="0" y="0"/>
          <a:ext cx="0" cy="0"/>
          <a:chOff x="0" y="0"/>
          <a:chExt cx="0" cy="0"/>
        </a:xfrm>
      </p:grpSpPr>
      <p:sp>
        <p:nvSpPr>
          <p:cNvPr id="36" name="Text Placeholder 30"/>
          <p:cNvSpPr>
            <a:spLocks noGrp="1"/>
          </p:cNvSpPr>
          <p:nvPr>
            <p:ph type="body" sz="quarter" idx="14" hasCustomPrompt="1"/>
          </p:nvPr>
        </p:nvSpPr>
        <p:spPr>
          <a:xfrm>
            <a:off x="5218113" y="4962877"/>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7" name="Text Placeholder 32"/>
          <p:cNvSpPr>
            <a:spLocks noGrp="1"/>
          </p:cNvSpPr>
          <p:nvPr>
            <p:ph type="body" sz="quarter" idx="15"/>
          </p:nvPr>
        </p:nvSpPr>
        <p:spPr>
          <a:xfrm>
            <a:off x="5218113" y="5353599"/>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2" name="Title 1"/>
          <p:cNvSpPr>
            <a:spLocks noGrp="1"/>
          </p:cNvSpPr>
          <p:nvPr>
            <p:ph type="title" hasCustomPrompt="1"/>
          </p:nvPr>
        </p:nvSpPr>
        <p:spPr>
          <a:xfrm>
            <a:off x="5178903" y="1014184"/>
            <a:ext cx="5737253" cy="664889"/>
          </a:xfrm>
        </p:spPr>
        <p:txBody>
          <a:bodyPr/>
          <a:lstStyle/>
          <a:p>
            <a:r>
              <a:rPr lang="en-US" dirty="0"/>
              <a:t>[Speaker]</a:t>
            </a:r>
          </a:p>
        </p:txBody>
      </p:sp>
      <p:grpSp>
        <p:nvGrpSpPr>
          <p:cNvPr id="7" name="Group 6"/>
          <p:cNvGrpSpPr/>
          <p:nvPr/>
        </p:nvGrpSpPr>
        <p:grpSpPr>
          <a:xfrm>
            <a:off x="820965" y="4065754"/>
            <a:ext cx="353832" cy="353832"/>
            <a:chOff x="6351804" y="5146675"/>
            <a:chExt cx="353832" cy="353832"/>
          </a:xfrm>
        </p:grpSpPr>
        <p:sp>
          <p:nvSpPr>
            <p:cNvPr id="8" name="Freeform 79"/>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chemeClr val="bg2">
                <a:lumMod val="50000"/>
              </a:schemeClr>
            </a:solidFill>
            <a:ln>
              <a:noFill/>
            </a:ln>
          </p:spPr>
          <p:txBody>
            <a:bodyPr/>
            <a:lstStyle/>
            <a:p>
              <a:pPr eaLnBrk="1" fontAlgn="auto" hangingPunct="1">
                <a:spcBef>
                  <a:spcPts val="0"/>
                </a:spcBef>
                <a:spcAft>
                  <a:spcPts val="0"/>
                </a:spcAft>
                <a:defRPr/>
              </a:pPr>
              <a:endParaRPr lang="en-AU">
                <a:latin typeface="+mn-lt"/>
              </a:endParaRPr>
            </a:p>
          </p:txBody>
        </p:sp>
        <p:sp>
          <p:nvSpPr>
            <p:cNvPr id="9" name="Rounded Rectangle 8"/>
            <p:cNvSpPr/>
            <p:nvPr/>
          </p:nvSpPr>
          <p:spPr>
            <a:xfrm>
              <a:off x="635180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820965" y="4760173"/>
            <a:ext cx="353832" cy="353832"/>
            <a:chOff x="5748554" y="5146675"/>
            <a:chExt cx="353832" cy="353832"/>
          </a:xfrm>
        </p:grpSpPr>
        <p:sp>
          <p:nvSpPr>
            <p:cNvPr id="11" name="Freeform 383"/>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12" name="Rounded Rectangle 11"/>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820965" y="5440724"/>
            <a:ext cx="353832" cy="353832"/>
            <a:chOff x="6866055" y="5146675"/>
            <a:chExt cx="353832" cy="353832"/>
          </a:xfrm>
        </p:grpSpPr>
        <p:sp>
          <p:nvSpPr>
            <p:cNvPr id="14" name="Rounded Rectangle 13"/>
            <p:cNvSpPr/>
            <p:nvPr/>
          </p:nvSpPr>
          <p:spPr>
            <a:xfrm>
              <a:off x="6866055"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216"/>
            <p:cNvGrpSpPr>
              <a:grpSpLocks/>
            </p:cNvGrpSpPr>
            <p:nvPr/>
          </p:nvGrpSpPr>
          <p:grpSpPr bwMode="auto">
            <a:xfrm>
              <a:off x="6985002" y="5246689"/>
              <a:ext cx="126998" cy="126996"/>
              <a:chOff x="8400256" y="3573016"/>
              <a:chExt cx="423863" cy="422275"/>
            </a:xfrm>
            <a:solidFill>
              <a:schemeClr val="tx1"/>
            </a:solidFill>
          </p:grpSpPr>
          <p:sp>
            <p:nvSpPr>
              <p:cNvPr id="16"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7"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8"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19" name="Straight Connector 18"/>
          <p:cNvCxnSpPr/>
          <p:nvPr/>
        </p:nvCxnSpPr>
        <p:spPr>
          <a:xfrm>
            <a:off x="5029317" y="613946"/>
            <a:ext cx="0" cy="5630107"/>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1" name="Text Placeholder 30"/>
          <p:cNvSpPr>
            <a:spLocks noGrp="1"/>
          </p:cNvSpPr>
          <p:nvPr>
            <p:ph type="body" sz="quarter" idx="10" hasCustomPrompt="1"/>
          </p:nvPr>
        </p:nvSpPr>
        <p:spPr>
          <a:xfrm>
            <a:off x="5218113" y="2222978"/>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3" name="Text Placeholder 32"/>
          <p:cNvSpPr>
            <a:spLocks noGrp="1"/>
          </p:cNvSpPr>
          <p:nvPr>
            <p:ph type="body" sz="quarter" idx="11"/>
          </p:nvPr>
        </p:nvSpPr>
        <p:spPr>
          <a:xfrm>
            <a:off x="5218113" y="2613700"/>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34" name="Text Placeholder 30"/>
          <p:cNvSpPr>
            <a:spLocks noGrp="1"/>
          </p:cNvSpPr>
          <p:nvPr>
            <p:ph type="body" sz="quarter" idx="12" hasCustomPrompt="1"/>
          </p:nvPr>
        </p:nvSpPr>
        <p:spPr>
          <a:xfrm>
            <a:off x="5218113" y="3588276"/>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5" name="Text Placeholder 32"/>
          <p:cNvSpPr>
            <a:spLocks noGrp="1"/>
          </p:cNvSpPr>
          <p:nvPr>
            <p:ph type="body" sz="quarter" idx="13"/>
          </p:nvPr>
        </p:nvSpPr>
        <p:spPr>
          <a:xfrm>
            <a:off x="5218113" y="3978998"/>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40" name="Picture Placeholder 38"/>
          <p:cNvSpPr>
            <a:spLocks noGrp="1"/>
          </p:cNvSpPr>
          <p:nvPr>
            <p:ph type="pic" sz="quarter" idx="16"/>
          </p:nvPr>
        </p:nvSpPr>
        <p:spPr>
          <a:xfrm>
            <a:off x="723900" y="963613"/>
            <a:ext cx="2671763" cy="2671762"/>
          </a:xfrm>
        </p:spPr>
        <p:txBody>
          <a:bodyPr anchor="ctr">
            <a:normAutofit/>
          </a:bodyPr>
          <a:lstStyle>
            <a:lvl1pPr marL="0" indent="0" algn="ctr">
              <a:buNone/>
              <a:defRPr sz="1600"/>
            </a:lvl1pPr>
          </a:lstStyle>
          <a:p>
            <a:r>
              <a:rPr lang="en-US"/>
              <a:t>Drag picture to placeholder or click icon to add</a:t>
            </a:r>
            <a:endParaRPr lang="en-US" dirty="0"/>
          </a:p>
        </p:txBody>
      </p:sp>
      <p:sp>
        <p:nvSpPr>
          <p:cNvPr id="42" name="Text Placeholder 41"/>
          <p:cNvSpPr>
            <a:spLocks noGrp="1"/>
          </p:cNvSpPr>
          <p:nvPr>
            <p:ph type="body" sz="quarter" idx="17" hasCustomPrompt="1"/>
          </p:nvPr>
        </p:nvSpPr>
        <p:spPr>
          <a:xfrm>
            <a:off x="1236663" y="4065588"/>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sp>
        <p:nvSpPr>
          <p:cNvPr id="43" name="Text Placeholder 41"/>
          <p:cNvSpPr>
            <a:spLocks noGrp="1"/>
          </p:cNvSpPr>
          <p:nvPr>
            <p:ph type="body" sz="quarter" idx="18" hasCustomPrompt="1"/>
          </p:nvPr>
        </p:nvSpPr>
        <p:spPr>
          <a:xfrm>
            <a:off x="1236663" y="4760173"/>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sp>
        <p:nvSpPr>
          <p:cNvPr id="44" name="Text Placeholder 41"/>
          <p:cNvSpPr>
            <a:spLocks noGrp="1"/>
          </p:cNvSpPr>
          <p:nvPr>
            <p:ph type="body" sz="quarter" idx="19" hasCustomPrompt="1"/>
          </p:nvPr>
        </p:nvSpPr>
        <p:spPr>
          <a:xfrm>
            <a:off x="1236663" y="5432470"/>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cxnSp>
        <p:nvCxnSpPr>
          <p:cNvPr id="48" name="Straight Connector 47"/>
          <p:cNvCxnSpPr/>
          <p:nvPr userDrawn="1"/>
        </p:nvCxnSpPr>
        <p:spPr>
          <a:xfrm>
            <a:off x="5029317" y="613946"/>
            <a:ext cx="0" cy="5630107"/>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9118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4" name="MS logo white - EMF" descr="Microsoft logo white text version">
            <a:extLst>
              <a:ext uri="{FF2B5EF4-FFF2-40B4-BE49-F238E27FC236}">
                <a16:creationId xmlns:a16="http://schemas.microsoft.com/office/drawing/2014/main" id="{4D99DA5E-9A4A-407B-ACE6-5F9588DA02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Tree>
    <p:extLst>
      <p:ext uri="{BB962C8B-B14F-4D97-AF65-F5344CB8AC3E}">
        <p14:creationId xmlns:p14="http://schemas.microsoft.com/office/powerpoint/2010/main" val="4094716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 Amsterdam">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520DE4-C5D5-4237-AEED-A2F3275F11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Amsterdam, Netherlands</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Berlin, Germany</a:t>
            </a:r>
          </a:p>
        </p:txBody>
      </p:sp>
    </p:spTree>
    <p:extLst>
      <p:ext uri="{BB962C8B-B14F-4D97-AF65-F5344CB8AC3E}">
        <p14:creationId xmlns:p14="http://schemas.microsoft.com/office/powerpoint/2010/main" val="3359356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2D98E67-FA3A-408B-840F-F44D3D46F13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8CDB1D3-869B-4462-B109-CDDE37C9676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Dubai, United Arab Emirates</a:t>
            </a:r>
          </a:p>
        </p:txBody>
      </p:sp>
      <p:sp>
        <p:nvSpPr>
          <p:cNvPr id="11" name="Rectangle 10">
            <a:extLst>
              <a:ext uri="{FF2B5EF4-FFF2-40B4-BE49-F238E27FC236}">
                <a16:creationId xmlns:a16="http://schemas.microsoft.com/office/drawing/2014/main" id="{7AAAC85F-8E48-4183-B683-3FEFCE3F141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B2FEF158-3275-4FB2-8C48-B0096BFEDD0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1A544521-70C2-4147-9F35-5CF4C74B2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719164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Dubai, United Arab Emirates</a:t>
            </a:r>
          </a:p>
        </p:txBody>
      </p:sp>
    </p:spTree>
    <p:extLst>
      <p:ext uri="{BB962C8B-B14F-4D97-AF65-F5344CB8AC3E}">
        <p14:creationId xmlns:p14="http://schemas.microsoft.com/office/powerpoint/2010/main" val="3258981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Hong Kong, China</a:t>
            </a:r>
          </a:p>
        </p:txBody>
      </p:sp>
    </p:spTree>
    <p:extLst>
      <p:ext uri="{BB962C8B-B14F-4D97-AF65-F5344CB8AC3E}">
        <p14:creationId xmlns:p14="http://schemas.microsoft.com/office/powerpoint/2010/main" val="3720278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Johannesburg, South Africa</a:t>
            </a:r>
          </a:p>
        </p:txBody>
      </p:sp>
    </p:spTree>
    <p:extLst>
      <p:ext uri="{BB962C8B-B14F-4D97-AF65-F5344CB8AC3E}">
        <p14:creationId xmlns:p14="http://schemas.microsoft.com/office/powerpoint/2010/main" val="2296214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London, England</a:t>
            </a:r>
          </a:p>
        </p:txBody>
      </p:sp>
    </p:spTree>
    <p:extLst>
      <p:ext uri="{BB962C8B-B14F-4D97-AF65-F5344CB8AC3E}">
        <p14:creationId xmlns:p14="http://schemas.microsoft.com/office/powerpoint/2010/main" val="32156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Mexico City, Mexico</a:t>
            </a:r>
          </a:p>
        </p:txBody>
      </p:sp>
    </p:spTree>
    <p:extLst>
      <p:ext uri="{BB962C8B-B14F-4D97-AF65-F5344CB8AC3E}">
        <p14:creationId xmlns:p14="http://schemas.microsoft.com/office/powerpoint/2010/main" val="295585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Milan, Italy</a:t>
            </a:r>
          </a:p>
        </p:txBody>
      </p:sp>
    </p:spTree>
    <p:extLst>
      <p:ext uri="{BB962C8B-B14F-4D97-AF65-F5344CB8AC3E}">
        <p14:creationId xmlns:p14="http://schemas.microsoft.com/office/powerpoint/2010/main" val="3249122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Mumbai, India</a:t>
            </a:r>
          </a:p>
        </p:txBody>
      </p:sp>
    </p:spTree>
    <p:extLst>
      <p:ext uri="{BB962C8B-B14F-4D97-AF65-F5344CB8AC3E}">
        <p14:creationId xmlns:p14="http://schemas.microsoft.com/office/powerpoint/2010/main" val="1439460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Sao Paulo, Brazil</a:t>
            </a:r>
          </a:p>
        </p:txBody>
      </p:sp>
    </p:spTree>
    <p:extLst>
      <p:ext uri="{BB962C8B-B14F-4D97-AF65-F5344CB8AC3E}">
        <p14:creationId xmlns:p14="http://schemas.microsoft.com/office/powerpoint/2010/main" val="2529339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Seoul, South Korea</a:t>
            </a:r>
          </a:p>
        </p:txBody>
      </p:sp>
    </p:spTree>
    <p:extLst>
      <p:ext uri="{BB962C8B-B14F-4D97-AF65-F5344CB8AC3E}">
        <p14:creationId xmlns:p14="http://schemas.microsoft.com/office/powerpoint/2010/main" val="4288702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Singapore</a:t>
            </a:r>
          </a:p>
        </p:txBody>
      </p:sp>
    </p:spTree>
    <p:extLst>
      <p:ext uri="{BB962C8B-B14F-4D97-AF65-F5344CB8AC3E}">
        <p14:creationId xmlns:p14="http://schemas.microsoft.com/office/powerpoint/2010/main" val="4214585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71D65F6-79E5-40B8-823B-2D765E02901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37BD4BD-096B-42D4-BCCC-34DD12190EA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Hong Kong, China</a:t>
            </a:r>
          </a:p>
        </p:txBody>
      </p:sp>
      <p:sp>
        <p:nvSpPr>
          <p:cNvPr id="11" name="Rectangle 10">
            <a:extLst>
              <a:ext uri="{FF2B5EF4-FFF2-40B4-BE49-F238E27FC236}">
                <a16:creationId xmlns:a16="http://schemas.microsoft.com/office/drawing/2014/main" id="{255E1281-CD8F-4E29-A202-6B893C2CB5B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8C18388B-3088-40E8-ABB1-C045F8B4C2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4192DD28-CC21-4BDF-9992-2F2F6C514B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642038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Stockholm, Sweden</a:t>
            </a:r>
          </a:p>
        </p:txBody>
      </p:sp>
    </p:spTree>
    <p:extLst>
      <p:ext uri="{BB962C8B-B14F-4D97-AF65-F5344CB8AC3E}">
        <p14:creationId xmlns:p14="http://schemas.microsoft.com/office/powerpoint/2010/main" val="178852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Sydney, Australia</a:t>
            </a:r>
          </a:p>
        </p:txBody>
      </p:sp>
    </p:spTree>
    <p:extLst>
      <p:ext uri="{BB962C8B-B14F-4D97-AF65-F5344CB8AC3E}">
        <p14:creationId xmlns:p14="http://schemas.microsoft.com/office/powerpoint/2010/main" val="626653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Tel Aviv, Israel</a:t>
            </a:r>
          </a:p>
        </p:txBody>
      </p:sp>
    </p:spTree>
    <p:extLst>
      <p:ext uri="{BB962C8B-B14F-4D97-AF65-F5344CB8AC3E}">
        <p14:creationId xmlns:p14="http://schemas.microsoft.com/office/powerpoint/2010/main" val="1764995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99036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Washington, D.C.</a:t>
            </a:r>
          </a:p>
        </p:txBody>
      </p:sp>
    </p:spTree>
    <p:extLst>
      <p:ext uri="{BB962C8B-B14F-4D97-AF65-F5344CB8AC3E}">
        <p14:creationId xmlns:p14="http://schemas.microsoft.com/office/powerpoint/2010/main" val="1152778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bwMode="black">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bwMode="white"/>
        <p:txBody>
          <a:bodyPr/>
          <a:lstStyle/>
          <a:p>
            <a:r>
              <a:rPr lang="en-US"/>
              <a:t>Click to edit Master title style</a:t>
            </a:r>
            <a:endParaRPr lang="en-US" dirty="0"/>
          </a:p>
        </p:txBody>
      </p:sp>
      <p:sp>
        <p:nvSpPr>
          <p:cNvPr id="4" name="Text Placeholder 3"/>
          <p:cNvSpPr>
            <a:spLocks noGrp="1"/>
          </p:cNvSpPr>
          <p:nvPr>
            <p:ph type="body" sz="quarter" idx="10"/>
          </p:nvPr>
        </p:nvSpPr>
        <p:spPr bwMode="white">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835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bwMode="white"/>
        <p:txBody>
          <a:bodyPr/>
          <a:lstStyle/>
          <a:p>
            <a:r>
              <a:rPr lang="en-US"/>
              <a:t>Click to edit Master title style</a:t>
            </a:r>
            <a:endParaRPr lang="en-US" dirty="0"/>
          </a:p>
        </p:txBody>
      </p:sp>
      <p:sp>
        <p:nvSpPr>
          <p:cNvPr id="3" name="Text Placeholder 2"/>
          <p:cNvSpPr>
            <a:spLocks noGrp="1"/>
          </p:cNvSpPr>
          <p:nvPr>
            <p:ph type="body" sz="quarter" idx="10"/>
          </p:nvPr>
        </p:nvSpPr>
        <p:spPr bwMode="white">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3761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bwMode="white">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04653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bwMode="white">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257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B934657-DE70-4DD3-A561-5E69B9CDEEF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54A5C11B-A688-4A85-AD8E-924D9ABB2113}"/>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Johannesburg, South Africa</a:t>
            </a:r>
          </a:p>
        </p:txBody>
      </p:sp>
      <p:sp>
        <p:nvSpPr>
          <p:cNvPr id="11" name="Rectangle 10">
            <a:extLst>
              <a:ext uri="{FF2B5EF4-FFF2-40B4-BE49-F238E27FC236}">
                <a16:creationId xmlns:a16="http://schemas.microsoft.com/office/drawing/2014/main" id="{5220F1AE-B4AD-4CA1-9E5C-0EE38A4EA2A6}"/>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A9DED20B-F03D-4F38-8470-5775DF78D61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5FED5F8-DF83-4D2E-9192-81D462E7ABE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55366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77983279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bg bwMode="black">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bwMode="white">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35587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bwMode="white">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696468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587084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2">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546628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Dem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bwMode="white">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Vide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ction Titl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bg bwMode="black">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278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bg bwMode="black">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bwMode="white"/>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bwMode="white">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742730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9A18902-BF59-4479-A537-66FD1E35DF5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2185FA9F-28EA-426A-818A-41EFF419584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London, England</a:t>
            </a:r>
          </a:p>
        </p:txBody>
      </p:sp>
      <p:sp>
        <p:nvSpPr>
          <p:cNvPr id="11" name="Rectangle 10">
            <a:extLst>
              <a:ext uri="{FF2B5EF4-FFF2-40B4-BE49-F238E27FC236}">
                <a16:creationId xmlns:a16="http://schemas.microsoft.com/office/drawing/2014/main" id="{0DAF1D7A-3374-48EF-8521-9E6666DCE2D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635907B1-6FE9-48EB-BB73-30EEA8608C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B9A3ED0-664E-48A5-8F62-D85C153B7C8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040895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losing logo slide">
    <p:bg bwMode="black">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8254910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0324E78-9E7B-4F5A-BB26-F9F2C28741C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8A69C56B-55C7-47C1-895B-831CB28D85F6}"/>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Mexico City, Mexico</a:t>
            </a:r>
          </a:p>
        </p:txBody>
      </p:sp>
      <p:sp>
        <p:nvSpPr>
          <p:cNvPr id="11" name="Rectangle 10">
            <a:extLst>
              <a:ext uri="{FF2B5EF4-FFF2-40B4-BE49-F238E27FC236}">
                <a16:creationId xmlns:a16="http://schemas.microsoft.com/office/drawing/2014/main" id="{9B1343A7-AC17-45FD-A391-6F45766667F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1FCA9EAB-6A53-4FB0-BA89-615D83D0592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AE13C3EF-2C9C-430B-A39C-5925A8CBE2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629070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ED35D14-6F97-4F68-8A45-18D88B5FE42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57F6F04-76A7-4674-B48C-86896E9D24A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Milan, Italy</a:t>
            </a:r>
          </a:p>
        </p:txBody>
      </p:sp>
      <p:sp>
        <p:nvSpPr>
          <p:cNvPr id="11" name="Rectangle 10">
            <a:extLst>
              <a:ext uri="{FF2B5EF4-FFF2-40B4-BE49-F238E27FC236}">
                <a16:creationId xmlns:a16="http://schemas.microsoft.com/office/drawing/2014/main" id="{861CC482-7D54-4142-B7D5-F91D12D5B04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3F86CAB5-0BF5-4F08-B9D7-636182E4EAC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D588729-EF46-4B53-BF14-910CED0D1E4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67462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1.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8" Type="http://schemas.openxmlformats.org/officeDocument/2006/relationships/slideLayout" Target="../slideLayouts/slideLayout44.xml"/><Relationship Id="rId3"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94" r:id="rId1"/>
    <p:sldLayoutId id="2147484695" r:id="rId2"/>
    <p:sldLayoutId id="2147484696" r:id="rId3"/>
    <p:sldLayoutId id="2147484697" r:id="rId4"/>
    <p:sldLayoutId id="2147484698" r:id="rId5"/>
    <p:sldLayoutId id="2147484699" r:id="rId6"/>
    <p:sldLayoutId id="2147484700" r:id="rId7"/>
    <p:sldLayoutId id="2147484701" r:id="rId8"/>
    <p:sldLayoutId id="2147484702" r:id="rId9"/>
    <p:sldLayoutId id="2147484703" r:id="rId10"/>
    <p:sldLayoutId id="2147484704" r:id="rId11"/>
    <p:sldLayoutId id="2147484705" r:id="rId12"/>
    <p:sldLayoutId id="2147484706" r:id="rId13"/>
    <p:sldLayoutId id="2147484707" r:id="rId14"/>
    <p:sldLayoutId id="2147484708" r:id="rId15"/>
    <p:sldLayoutId id="2147484709" r:id="rId16"/>
    <p:sldLayoutId id="2147484710" r:id="rId17"/>
    <p:sldLayoutId id="2147484711" r:id="rId18"/>
    <p:sldLayoutId id="2147484712" r:id="rId19"/>
    <p:sldLayoutId id="2147484240" r:id="rId20"/>
    <p:sldLayoutId id="2147484241" r:id="rId21"/>
    <p:sldLayoutId id="2147484474" r:id="rId22"/>
    <p:sldLayoutId id="2147484245" r:id="rId23"/>
    <p:sldLayoutId id="2147484247" r:id="rId24"/>
    <p:sldLayoutId id="2147484603" r:id="rId25"/>
    <p:sldLayoutId id="2147484645" r:id="rId26"/>
    <p:sldLayoutId id="2147484646" r:id="rId27"/>
    <p:sldLayoutId id="2147484647" r:id="rId28"/>
    <p:sldLayoutId id="2147484683" r:id="rId29"/>
    <p:sldLayoutId id="2147484685" r:id="rId30"/>
    <p:sldLayoutId id="2147484687" r:id="rId31"/>
    <p:sldLayoutId id="2147484256" r:id="rId32"/>
    <p:sldLayoutId id="2147484585" r:id="rId33"/>
    <p:sldLayoutId id="2147484692" r:id="rId34"/>
    <p:sldLayoutId id="2147484263" r:id="rId35"/>
    <p:sldLayoutId id="2147484720"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2373724"/>
      </p:ext>
    </p:extLst>
  </p:cSld>
  <p:clrMap bg1="dk1" tx1="lt1" bg2="dk2" tx2="lt2" accent1="accent1" accent2="accent2" accent3="accent3" accent4="accent4" accent5="accent5" accent6="accent6" hlink="hlink" folHlink="folHlink"/>
  <p:sldLayoutIdLst>
    <p:sldLayoutId id="2147484664" r:id="rId1"/>
    <p:sldLayoutId id="2147484580"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 id="2147484656" r:id="rId11"/>
    <p:sldLayoutId id="2147484657" r:id="rId12"/>
    <p:sldLayoutId id="2147484658" r:id="rId13"/>
    <p:sldLayoutId id="2147484659" r:id="rId14"/>
    <p:sldLayoutId id="2147484660" r:id="rId15"/>
    <p:sldLayoutId id="2147484661" r:id="rId16"/>
    <p:sldLayoutId id="2147484662" r:id="rId17"/>
    <p:sldLayoutId id="2147484663" r:id="rId18"/>
    <p:sldLayoutId id="2147484577" r:id="rId19"/>
    <p:sldLayoutId id="2147484673" r:id="rId20"/>
    <p:sldLayoutId id="2147484674" r:id="rId21"/>
    <p:sldLayoutId id="2147484675" r:id="rId22"/>
    <p:sldLayoutId id="2147484676" r:id="rId23"/>
    <p:sldLayoutId id="2147484677" r:id="rId24"/>
    <p:sldLayoutId id="2147484679" r:id="rId25"/>
    <p:sldLayoutId id="2147484680" r:id="rId26"/>
    <p:sldLayoutId id="2147484681" r:id="rId27"/>
    <p:sldLayoutId id="2147484682" r:id="rId28"/>
    <p:sldLayoutId id="2147484249" r:id="rId29"/>
    <p:sldLayoutId id="2147484582" r:id="rId30"/>
    <p:sldLayoutId id="2147484584" r:id="rId31"/>
    <p:sldLayoutId id="2147484689" r:id="rId32"/>
    <p:sldLayoutId id="2147484691" r:id="rId33"/>
    <p:sldLayoutId id="2147484299" r:id="rId34"/>
    <p:sldLayoutId id="214748469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36.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JPG"/><Relationship Id="rId9" Type="http://schemas.openxmlformats.org/officeDocument/2006/relationships/image" Target="../media/image3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bwMode="black">
          <a:xfrm>
            <a:off x="259758" y="1813969"/>
            <a:ext cx="7589520" cy="1107996"/>
          </a:xfrm>
        </p:spPr>
        <p:txBody>
          <a:bodyPr/>
          <a:lstStyle/>
          <a:p>
            <a:pPr algn="ctr"/>
            <a:r>
              <a:rPr lang="en-US" dirty="0"/>
              <a:t>+25 </a:t>
            </a:r>
            <a:r>
              <a:rPr lang="en-US" dirty="0" err="1"/>
              <a:t>dicas</a:t>
            </a:r>
            <a:r>
              <a:rPr lang="en-US" dirty="0"/>
              <a:t> de performance tuning no SQL Server – Parte 7</a:t>
            </a:r>
          </a:p>
        </p:txBody>
      </p:sp>
      <p:sp>
        <p:nvSpPr>
          <p:cNvPr id="6" name="AutoShape 41">
            <a:extLst>
              <a:ext uri="{FF2B5EF4-FFF2-40B4-BE49-F238E27FC236}">
                <a16:creationId xmlns:a16="http://schemas.microsoft.com/office/drawing/2014/main" id="{1AC2E916-0E38-4C6F-8160-F410C1515D68}"/>
              </a:ext>
            </a:extLst>
          </p:cNvPr>
          <p:cNvSpPr>
            <a:spLocks noChangeArrowheads="1"/>
          </p:cNvSpPr>
          <p:nvPr/>
        </p:nvSpPr>
        <p:spPr bwMode="auto">
          <a:xfrm>
            <a:off x="81286" y="3353498"/>
            <a:ext cx="9188738" cy="2437235"/>
          </a:xfrm>
          <a:prstGeom prst="roundRect">
            <a:avLst>
              <a:gd name="adj" fmla="val 16667"/>
            </a:avLst>
          </a:prstGeom>
          <a:noFill/>
          <a:ln w="9525" algn="ctr">
            <a:noFill/>
            <a:round/>
            <a:headEnd/>
            <a:tailEnd/>
          </a:ln>
          <a:effectLst/>
        </p:spPr>
        <p:txBody>
          <a:bodyPr anchor="ctr"/>
          <a:lstStyle/>
          <a:p>
            <a:r>
              <a:rPr lang="pt-BR" dirty="0">
                <a:solidFill>
                  <a:srgbClr val="0000FF"/>
                </a:solidFill>
                <a:latin typeface="Consolas" panose="020B0609020204030204" pitchFamily="49" charset="0"/>
              </a:rPr>
              <a:t>SELECT</a:t>
            </a:r>
            <a:r>
              <a:rPr lang="pt-BR" dirty="0">
                <a:solidFill>
                  <a:srgbClr val="171717"/>
                </a:solidFill>
                <a:latin typeface="Consolas" panose="020B0609020204030204" pitchFamily="49" charset="0"/>
              </a:rPr>
              <a:t> "</a:t>
            </a:r>
            <a:r>
              <a:rPr lang="pt-BR" dirty="0" err="1">
                <a:solidFill>
                  <a:srgbClr val="171717"/>
                </a:solidFill>
                <a:latin typeface="Consolas" panose="020B0609020204030204" pitchFamily="49" charset="0"/>
              </a:rPr>
              <a:t>About</a:t>
            </a:r>
            <a:r>
              <a:rPr lang="pt-BR" dirty="0">
                <a:solidFill>
                  <a:srgbClr val="171717"/>
                </a:solidFill>
                <a:latin typeface="Consolas" panose="020B0609020204030204" pitchFamily="49" charset="0"/>
              </a:rPr>
              <a:t> me:" </a:t>
            </a:r>
          </a:p>
          <a:p>
            <a:r>
              <a:rPr lang="en-US" dirty="0">
                <a:solidFill>
                  <a:srgbClr val="171717"/>
                </a:solidFill>
                <a:latin typeface="Consolas" panose="020B0609020204030204" pitchFamily="49" charset="0"/>
              </a:rPr>
              <a:t>  </a:t>
            </a:r>
            <a:r>
              <a:rPr lang="en-US" dirty="0">
                <a:solidFill>
                  <a:srgbClr val="0000FF"/>
                </a:solidFill>
                <a:latin typeface="Consolas" panose="020B0609020204030204" pitchFamily="49" charset="0"/>
              </a:rPr>
              <a:t>FROM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VALUES</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'Fabiano Neves Amorim'</a:t>
            </a:r>
            <a:r>
              <a:rPr lang="en-US" dirty="0">
                <a:solidFill>
                  <a:srgbClr val="808080"/>
                </a:solidFill>
                <a:latin typeface="Consolas" panose="020B0609020204030204" pitchFamily="49" charset="0"/>
              </a:rPr>
              <a:t>),</a:t>
            </a:r>
            <a:r>
              <a:rPr lang="en-US" dirty="0">
                <a:solidFill>
                  <a:srgbClr val="171717"/>
                </a:solidFill>
                <a:latin typeface="Consolas" panose="020B0609020204030204" pitchFamily="49" charset="0"/>
              </a:rPr>
              <a:t> </a:t>
            </a:r>
          </a:p>
          <a:p>
            <a:r>
              <a:rPr lang="pt-BR" dirty="0">
                <a:solidFill>
                  <a:srgbClr val="0000FF"/>
                </a:solidFill>
                <a:latin typeface="Consolas" panose="020B0609020204030204" pitchFamily="49" charset="0"/>
              </a:rPr>
              <a:t>              </a:t>
            </a:r>
            <a:r>
              <a:rPr lang="pt-BR"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a:t>
            </a:r>
            <a:r>
              <a:rPr lang="pt-BR" dirty="0">
                <a:solidFill>
                  <a:srgbClr val="FF0000"/>
                </a:solidFill>
                <a:latin typeface="Consolas" panose="020B0609020204030204" pitchFamily="49" charset="0"/>
              </a:rPr>
              <a:t>Data Platform MVP'</a:t>
            </a:r>
            <a:r>
              <a:rPr lang="pt-BR" dirty="0">
                <a:solidFill>
                  <a:srgbClr val="808080"/>
                </a:solidFill>
                <a:latin typeface="Consolas" panose="020B0609020204030204" pitchFamily="49" charset="0"/>
              </a:rPr>
              <a:t>),</a:t>
            </a:r>
            <a:endParaRPr lang="pt-BR" dirty="0">
              <a:solidFill>
                <a:srgbClr val="171717"/>
              </a:solidFill>
              <a:latin typeface="Consolas" panose="020B0609020204030204" pitchFamily="49" charset="0"/>
            </a:endParaRPr>
          </a:p>
          <a:p>
            <a:r>
              <a:rPr lang="pt-BR" dirty="0">
                <a:solidFill>
                  <a:srgbClr val="0000FF"/>
                </a:solidFill>
                <a:latin typeface="Consolas" panose="020B0609020204030204" pitchFamily="49" charset="0"/>
              </a:rPr>
              <a:t>              </a:t>
            </a:r>
            <a:r>
              <a:rPr lang="pt-BR"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a:t>
            </a:r>
            <a:r>
              <a:rPr lang="pt-BR" dirty="0">
                <a:solidFill>
                  <a:srgbClr val="FF0000"/>
                </a:solidFill>
                <a:latin typeface="Consolas" panose="020B0609020204030204" pitchFamily="49" charset="0"/>
              </a:rPr>
              <a:t>fabianonevesamorim@hotmail.com | @</a:t>
            </a:r>
            <a:r>
              <a:rPr lang="pt-BR" dirty="0" err="1">
                <a:solidFill>
                  <a:srgbClr val="FF0000"/>
                </a:solidFill>
                <a:latin typeface="Consolas" panose="020B0609020204030204" pitchFamily="49" charset="0"/>
              </a:rPr>
              <a:t>mcflyamorim</a:t>
            </a:r>
            <a:r>
              <a:rPr lang="pt-BR" dirty="0">
                <a:solidFill>
                  <a:srgbClr val="FF0000"/>
                </a:solidFill>
                <a:latin typeface="Consolas" panose="020B0609020204030204" pitchFamily="49" charset="0"/>
              </a:rPr>
              <a:t>'</a:t>
            </a:r>
            <a:r>
              <a:rPr lang="pt-BR" dirty="0">
                <a:solidFill>
                  <a:srgbClr val="808080"/>
                </a:solidFill>
                <a:latin typeface="Consolas" panose="020B0609020204030204" pitchFamily="49" charset="0"/>
              </a:rPr>
              <a:t>),</a:t>
            </a:r>
            <a:endParaRPr lang="pt-BR" dirty="0">
              <a:solidFill>
                <a:srgbClr val="171717"/>
              </a:solidFill>
              <a:latin typeface="Consolas" panose="020B0609020204030204" pitchFamily="49" charset="0"/>
            </a:endParaRPr>
          </a:p>
          <a:p>
            <a:r>
              <a:rPr lang="pt-BR" dirty="0">
                <a:solidFill>
                  <a:srgbClr val="0000FF"/>
                </a:solidFill>
                <a:latin typeface="Consolas" panose="020B0609020204030204" pitchFamily="49" charset="0"/>
              </a:rPr>
              <a:t>              </a:t>
            </a:r>
            <a:r>
              <a:rPr lang="pt-BR" dirty="0">
                <a:solidFill>
                  <a:srgbClr val="808080"/>
                </a:solidFill>
                <a:latin typeface="Consolas" panose="020B0609020204030204" pitchFamily="49" charset="0"/>
              </a:rPr>
              <a:t>(</a:t>
            </a:r>
            <a:r>
              <a:rPr lang="pt-BR" dirty="0">
                <a:solidFill>
                  <a:srgbClr val="FF0000"/>
                </a:solidFill>
                <a:latin typeface="Consolas" panose="020B0609020204030204" pitchFamily="49" charset="0"/>
              </a:rPr>
              <a:t>'https://www.facebook.com/fabiano.nevesamorim'</a:t>
            </a:r>
            <a:r>
              <a:rPr lang="pt-BR" dirty="0">
                <a:solidFill>
                  <a:srgbClr val="808080"/>
                </a:solidFill>
                <a:latin typeface="Consolas" panose="020B0609020204030204" pitchFamily="49" charset="0"/>
              </a:rPr>
              <a:t>),</a:t>
            </a:r>
            <a:endParaRPr lang="pt-BR" dirty="0">
              <a:solidFill>
                <a:srgbClr val="171717"/>
              </a:solidFill>
              <a:latin typeface="Consolas" panose="020B0609020204030204" pitchFamily="49" charset="0"/>
            </a:endParaRPr>
          </a:p>
          <a:p>
            <a:r>
              <a:rPr lang="pt-BR" dirty="0">
                <a:solidFill>
                  <a:srgbClr val="0000FF"/>
                </a:solidFill>
                <a:latin typeface="Consolas" panose="020B0609020204030204" pitchFamily="49" charset="0"/>
              </a:rPr>
              <a:t>              </a:t>
            </a:r>
            <a:r>
              <a:rPr lang="pt-BR" strike="sngStrike" dirty="0">
                <a:solidFill>
                  <a:srgbClr val="808080"/>
                </a:solidFill>
                <a:latin typeface="Consolas" panose="020B0609020204030204" pitchFamily="49" charset="0"/>
              </a:rPr>
              <a:t>(</a:t>
            </a:r>
            <a:r>
              <a:rPr lang="pt-BR" strike="sngStrike" dirty="0">
                <a:solidFill>
                  <a:srgbClr val="FF0000"/>
                </a:solidFill>
                <a:latin typeface="Consolas" panose="020B0609020204030204" pitchFamily="49" charset="0"/>
              </a:rPr>
              <a:t>'https://www.orkut.com/mcflyamorim'</a:t>
            </a:r>
            <a:r>
              <a:rPr lang="pt-BR" strike="sngStrike" dirty="0">
                <a:solidFill>
                  <a:srgbClr val="808080"/>
                </a:solidFill>
                <a:latin typeface="Consolas" panose="020B0609020204030204" pitchFamily="49" charset="0"/>
              </a:rPr>
              <a:t>),</a:t>
            </a:r>
            <a:endParaRPr lang="pt-BR" strike="sngStrike" dirty="0">
              <a:solidFill>
                <a:srgbClr val="171717"/>
              </a:solidFill>
              <a:latin typeface="Consolas" panose="020B0609020204030204" pitchFamily="49" charset="0"/>
            </a:endParaRPr>
          </a:p>
          <a:p>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'http://blogfabiano.com'</a:t>
            </a:r>
            <a:r>
              <a:rPr lang="en-US" dirty="0">
                <a:solidFill>
                  <a:srgbClr val="808080"/>
                </a:solidFill>
                <a:latin typeface="Consolas" panose="020B0609020204030204" pitchFamily="49" charset="0"/>
              </a:rPr>
              <a:t>))</a:t>
            </a:r>
            <a:r>
              <a:rPr lang="en-US" dirty="0">
                <a:solidFill>
                  <a:srgbClr val="171717"/>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srgbClr val="171717"/>
                </a:solidFill>
                <a:latin typeface="Consolas" panose="020B0609020204030204" pitchFamily="49" charset="0"/>
              </a:rPr>
              <a:t> Tab</a:t>
            </a:r>
            <a:r>
              <a:rPr lang="en-US" dirty="0">
                <a:solidFill>
                  <a:srgbClr val="808080"/>
                </a:solidFill>
                <a:latin typeface="Consolas" panose="020B0609020204030204" pitchFamily="49" charset="0"/>
              </a:rPr>
              <a:t>(</a:t>
            </a:r>
            <a:r>
              <a:rPr lang="en-US" dirty="0">
                <a:solidFill>
                  <a:srgbClr val="171717"/>
                </a:solidFill>
                <a:latin typeface="Consolas" panose="020B0609020204030204" pitchFamily="49" charset="0"/>
              </a:rPr>
              <a:t>"About me:"</a:t>
            </a:r>
            <a:r>
              <a:rPr lang="en-US" dirty="0">
                <a:solidFill>
                  <a:srgbClr val="808080"/>
                </a:solidFill>
                <a:latin typeface="Consolas" panose="020B0609020204030204" pitchFamily="49" charset="0"/>
              </a:rPr>
              <a:t>)</a:t>
            </a:r>
          </a:p>
        </p:txBody>
      </p:sp>
    </p:spTree>
    <p:extLst>
      <p:ext uri="{BB962C8B-B14F-4D97-AF65-F5344CB8AC3E}">
        <p14:creationId xmlns:p14="http://schemas.microsoft.com/office/powerpoint/2010/main" val="411610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903" y="711200"/>
            <a:ext cx="5737253" cy="967873"/>
          </a:xfrm>
        </p:spPr>
        <p:txBody>
          <a:bodyPr>
            <a:normAutofit/>
          </a:bodyPr>
          <a:lstStyle/>
          <a:p>
            <a:r>
              <a:rPr lang="en-US" dirty="0"/>
              <a:t>Fabiano Neves Amorim</a:t>
            </a:r>
            <a:br>
              <a:rPr lang="en-US" dirty="0"/>
            </a:br>
            <a:r>
              <a:rPr lang="en-US" sz="2700" dirty="0"/>
              <a:t>blogfabiano.com</a:t>
            </a:r>
            <a:endParaRPr lang="en-US" dirty="0"/>
          </a:p>
        </p:txBody>
      </p:sp>
      <p:sp>
        <p:nvSpPr>
          <p:cNvPr id="3" name="Text Placeholder 2"/>
          <p:cNvSpPr>
            <a:spLocks noGrp="1"/>
          </p:cNvSpPr>
          <p:nvPr>
            <p:ph type="body" sz="quarter" idx="10"/>
          </p:nvPr>
        </p:nvSpPr>
        <p:spPr>
          <a:xfrm>
            <a:off x="5218113" y="1763428"/>
            <a:ext cx="5697537" cy="390525"/>
          </a:xfrm>
        </p:spPr>
        <p:txBody>
          <a:bodyPr/>
          <a:lstStyle/>
          <a:p>
            <a:r>
              <a:rPr lang="en-US" dirty="0">
                <a:solidFill>
                  <a:schemeClr val="tx1"/>
                </a:solidFill>
              </a:rPr>
              <a:t>BIOGRAPHY</a:t>
            </a:r>
          </a:p>
        </p:txBody>
      </p:sp>
      <p:sp>
        <p:nvSpPr>
          <p:cNvPr id="4" name="Text Placeholder 3"/>
          <p:cNvSpPr>
            <a:spLocks noGrp="1"/>
          </p:cNvSpPr>
          <p:nvPr>
            <p:ph type="body" sz="quarter" idx="11"/>
          </p:nvPr>
        </p:nvSpPr>
        <p:spPr>
          <a:xfrm>
            <a:off x="5218113" y="2154150"/>
            <a:ext cx="5919279" cy="1911438"/>
          </a:xfrm>
        </p:spPr>
        <p:txBody>
          <a:bodyPr>
            <a:normAutofit/>
          </a:bodyPr>
          <a:lstStyle/>
          <a:p>
            <a:r>
              <a:rPr lang="en-US" sz="1600" dirty="0"/>
              <a:t>Fabiano loves to conquer complex, challenging problems—especially the ones that others aren’t able to solve. He first became interested in technology when his older brother would bring him to his work meetings at the age of 14. With over a decade of experience, Fabiano is well known in the database community for his performance tuning abilities. When he isn’t working, he loves to read and spend time with his wife and kids.</a:t>
            </a:r>
          </a:p>
        </p:txBody>
      </p:sp>
      <p:sp>
        <p:nvSpPr>
          <p:cNvPr id="10" name="Text Placeholder 9"/>
          <p:cNvSpPr>
            <a:spLocks noGrp="1"/>
          </p:cNvSpPr>
          <p:nvPr>
            <p:ph type="body" sz="quarter" idx="17"/>
          </p:nvPr>
        </p:nvSpPr>
        <p:spPr>
          <a:xfrm>
            <a:off x="1236662" y="4111308"/>
            <a:ext cx="3741737" cy="354012"/>
          </a:xfrm>
        </p:spPr>
        <p:txBody>
          <a:bodyPr/>
          <a:lstStyle/>
          <a:p>
            <a:r>
              <a:rPr lang="en-US" dirty="0"/>
              <a:t>facebook.com/</a:t>
            </a:r>
            <a:r>
              <a:rPr lang="en-US" dirty="0" err="1"/>
              <a:t>fabiano.nevesamorim</a:t>
            </a:r>
            <a:endParaRPr lang="en-US" dirty="0"/>
          </a:p>
        </p:txBody>
      </p:sp>
      <p:sp>
        <p:nvSpPr>
          <p:cNvPr id="11" name="Text Placeholder 10"/>
          <p:cNvSpPr>
            <a:spLocks noGrp="1"/>
          </p:cNvSpPr>
          <p:nvPr>
            <p:ph type="body" sz="quarter" idx="18"/>
          </p:nvPr>
        </p:nvSpPr>
        <p:spPr>
          <a:xfrm>
            <a:off x="1236662" y="4805893"/>
            <a:ext cx="2573337" cy="354012"/>
          </a:xfrm>
        </p:spPr>
        <p:txBody>
          <a:bodyPr/>
          <a:lstStyle/>
          <a:p>
            <a:r>
              <a:rPr lang="en-US" dirty="0"/>
              <a:t>twitter.com/mcflyamorim</a:t>
            </a:r>
          </a:p>
        </p:txBody>
      </p:sp>
      <p:sp>
        <p:nvSpPr>
          <p:cNvPr id="12" name="Text Placeholder 11"/>
          <p:cNvSpPr>
            <a:spLocks noGrp="1"/>
          </p:cNvSpPr>
          <p:nvPr>
            <p:ph type="body" sz="quarter" idx="19"/>
          </p:nvPr>
        </p:nvSpPr>
        <p:spPr>
          <a:xfrm>
            <a:off x="1236662" y="5505622"/>
            <a:ext cx="3050857" cy="354012"/>
          </a:xfrm>
        </p:spPr>
        <p:txBody>
          <a:bodyPr/>
          <a:lstStyle/>
          <a:p>
            <a:r>
              <a:rPr lang="en-US" dirty="0"/>
              <a:t>linkedin.com/in/</a:t>
            </a:r>
            <a:r>
              <a:rPr lang="en-US" dirty="0" err="1"/>
              <a:t>fabianoamorim</a:t>
            </a:r>
            <a:endParaRPr lang="en-US" dirty="0"/>
          </a:p>
        </p:txBody>
      </p:sp>
      <p:pic>
        <p:nvPicPr>
          <p:cNvPr id="19" name="Picture 2">
            <a:extLst>
              <a:ext uri="{FF2B5EF4-FFF2-40B4-BE49-F238E27FC236}">
                <a16:creationId xmlns:a16="http://schemas.microsoft.com/office/drawing/2014/main" id="{0D2B32D3-13B8-410D-86C5-2CD4749A0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4645038"/>
            <a:ext cx="1336224" cy="172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a:extLst>
              <a:ext uri="{FF2B5EF4-FFF2-40B4-BE49-F238E27FC236}">
                <a16:creationId xmlns:a16="http://schemas.microsoft.com/office/drawing/2014/main" id="{2B02486E-BE86-469E-A177-85397BA265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5240" y="4645038"/>
            <a:ext cx="1233861" cy="1721168"/>
          </a:xfrm>
          <a:prstGeom prst="rect">
            <a:avLst/>
          </a:prstGeom>
        </p:spPr>
      </p:pic>
      <p:pic>
        <p:nvPicPr>
          <p:cNvPr id="21" name="Picture 20">
            <a:extLst>
              <a:ext uri="{FF2B5EF4-FFF2-40B4-BE49-F238E27FC236}">
                <a16:creationId xmlns:a16="http://schemas.microsoft.com/office/drawing/2014/main" id="{B6C40397-4AE0-4FD8-974D-D32937CFF6E4}"/>
              </a:ext>
            </a:extLst>
          </p:cNvPr>
          <p:cNvPicPr>
            <a:picLocks noChangeAspect="1"/>
          </p:cNvPicPr>
          <p:nvPr/>
        </p:nvPicPr>
        <p:blipFill>
          <a:blip r:embed="rId4"/>
          <a:stretch>
            <a:fillRect/>
          </a:stretch>
        </p:blipFill>
        <p:spPr>
          <a:xfrm>
            <a:off x="8349574" y="4645038"/>
            <a:ext cx="1283263" cy="1721168"/>
          </a:xfrm>
          <a:prstGeom prst="rect">
            <a:avLst/>
          </a:prstGeom>
        </p:spPr>
      </p:pic>
      <p:sp>
        <p:nvSpPr>
          <p:cNvPr id="22" name="Text Placeholder 21">
            <a:extLst>
              <a:ext uri="{FF2B5EF4-FFF2-40B4-BE49-F238E27FC236}">
                <a16:creationId xmlns:a16="http://schemas.microsoft.com/office/drawing/2014/main" id="{DD7196D7-676E-4993-AFB1-800F7842C391}"/>
              </a:ext>
            </a:extLst>
          </p:cNvPr>
          <p:cNvSpPr>
            <a:spLocks noGrp="1"/>
          </p:cNvSpPr>
          <p:nvPr>
            <p:ph type="body" sz="quarter" idx="12"/>
          </p:nvPr>
        </p:nvSpPr>
        <p:spPr>
          <a:xfrm>
            <a:off x="5218113" y="4224337"/>
            <a:ext cx="5697537" cy="390525"/>
          </a:xfrm>
        </p:spPr>
        <p:txBody>
          <a:bodyPr/>
          <a:lstStyle/>
          <a:p>
            <a:r>
              <a:rPr lang="en-US" dirty="0">
                <a:solidFill>
                  <a:schemeClr val="tx1"/>
                </a:solidFill>
              </a:rPr>
              <a:t>Books</a:t>
            </a:r>
          </a:p>
        </p:txBody>
      </p:sp>
      <p:grpSp>
        <p:nvGrpSpPr>
          <p:cNvPr id="16" name="Group 15">
            <a:extLst>
              <a:ext uri="{FF2B5EF4-FFF2-40B4-BE49-F238E27FC236}">
                <a16:creationId xmlns:a16="http://schemas.microsoft.com/office/drawing/2014/main" id="{E4967252-9ED6-48D1-86A3-57CF9644CD09}"/>
              </a:ext>
            </a:extLst>
          </p:cNvPr>
          <p:cNvGrpSpPr/>
          <p:nvPr/>
        </p:nvGrpSpPr>
        <p:grpSpPr>
          <a:xfrm>
            <a:off x="332488" y="374342"/>
            <a:ext cx="4645911" cy="3532103"/>
            <a:chOff x="383878" y="-122717"/>
            <a:chExt cx="9144000" cy="6585754"/>
          </a:xfrm>
        </p:grpSpPr>
        <p:pic>
          <p:nvPicPr>
            <p:cNvPr id="17" name="Picture 16">
              <a:extLst>
                <a:ext uri="{FF2B5EF4-FFF2-40B4-BE49-F238E27FC236}">
                  <a16:creationId xmlns:a16="http://schemas.microsoft.com/office/drawing/2014/main" id="{DC4808EF-2118-4F5F-A975-C1CDAABE9D24}"/>
                </a:ext>
              </a:extLst>
            </p:cNvPr>
            <p:cNvPicPr>
              <a:picLocks noChangeAspect="1"/>
            </p:cNvPicPr>
            <p:nvPr/>
          </p:nvPicPr>
          <p:blipFill>
            <a:blip r:embed="rId5"/>
            <a:stretch>
              <a:fillRect/>
            </a:stretch>
          </p:blipFill>
          <p:spPr>
            <a:xfrm>
              <a:off x="383878" y="-122717"/>
              <a:ext cx="9144000" cy="6585754"/>
            </a:xfrm>
            <a:prstGeom prst="rect">
              <a:avLst/>
            </a:prstGeom>
            <a:ln>
              <a:noFill/>
            </a:ln>
            <a:effectLst>
              <a:softEdge rad="112500"/>
            </a:effectLst>
          </p:spPr>
        </p:pic>
        <p:pic>
          <p:nvPicPr>
            <p:cNvPr id="18" name="Picture 17">
              <a:extLst>
                <a:ext uri="{FF2B5EF4-FFF2-40B4-BE49-F238E27FC236}">
                  <a16:creationId xmlns:a16="http://schemas.microsoft.com/office/drawing/2014/main" id="{4554009D-FF0C-43D4-96F4-C6098A38FF51}"/>
                </a:ext>
              </a:extLst>
            </p:cNvPr>
            <p:cNvPicPr>
              <a:picLocks noChangeAspect="1"/>
            </p:cNvPicPr>
            <p:nvPr/>
          </p:nvPicPr>
          <p:blipFill>
            <a:blip r:embed="rId6"/>
            <a:stretch>
              <a:fillRect/>
            </a:stretch>
          </p:blipFill>
          <p:spPr>
            <a:xfrm>
              <a:off x="1099800" y="1407688"/>
              <a:ext cx="2554356" cy="2848295"/>
            </a:xfrm>
            <a:prstGeom prst="rect">
              <a:avLst/>
            </a:prstGeom>
            <a:ln>
              <a:noFill/>
            </a:ln>
            <a:effectLst>
              <a:softEdge rad="112500"/>
            </a:effectLst>
          </p:spPr>
        </p:pic>
      </p:grpSp>
      <p:pic>
        <p:nvPicPr>
          <p:cNvPr id="26" name="Picture 25">
            <a:extLst>
              <a:ext uri="{FF2B5EF4-FFF2-40B4-BE49-F238E27FC236}">
                <a16:creationId xmlns:a16="http://schemas.microsoft.com/office/drawing/2014/main" id="{4FD533BC-4BC5-4832-BFF7-BA01584B688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6832" y="3277020"/>
            <a:ext cx="816631" cy="298795"/>
          </a:xfrm>
          <a:prstGeom prst="rect">
            <a:avLst/>
          </a:prstGeom>
        </p:spPr>
      </p:pic>
      <p:pic>
        <p:nvPicPr>
          <p:cNvPr id="1026" name="Picture 2" descr="image">
            <a:extLst>
              <a:ext uri="{FF2B5EF4-FFF2-40B4-BE49-F238E27FC236}">
                <a16:creationId xmlns:a16="http://schemas.microsoft.com/office/drawing/2014/main" id="{199ECF31-F4E0-4552-B16C-E55FB821A5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89610" y="4614862"/>
            <a:ext cx="1541322" cy="8547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s://i2.wp.com/deniseleeyohn.com/wp-content/uploads/2010/02/tombstone-clipart.gif">
            <a:extLst>
              <a:ext uri="{FF2B5EF4-FFF2-40B4-BE49-F238E27FC236}">
                <a16:creationId xmlns:a16="http://schemas.microsoft.com/office/drawing/2014/main" id="{571B5CEC-6E18-4659-A4A6-F1D789CC8F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74750" y="5469563"/>
            <a:ext cx="812767" cy="8923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A44DB9A8-5DC2-471A-943E-C89F9BF170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96453" y="1299449"/>
            <a:ext cx="762598" cy="311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Home">
            <a:extLst>
              <a:ext uri="{FF2B5EF4-FFF2-40B4-BE49-F238E27FC236}">
                <a16:creationId xmlns:a16="http://schemas.microsoft.com/office/drawing/2014/main" id="{E5C7B12D-7C59-44A4-91C2-850372870C2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4648" y="2677247"/>
            <a:ext cx="1113693" cy="538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760686"/>
      </p:ext>
    </p:extLst>
  </p:cSld>
  <p:clrMapOvr>
    <a:masterClrMapping/>
  </p:clrMapOvr>
</p:sld>
</file>

<file path=ppt/theme/theme1.xml><?xml version="1.0" encoding="utf-8"?>
<a:theme xmlns:a="http://schemas.openxmlformats.org/drawingml/2006/main" name="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61D4C8A2-AA1C-40FD-BE83-98B787236EBC}"/>
    </a:ext>
  </a:extLst>
</a:theme>
</file>

<file path=ppt/theme/theme2.xml><?xml version="1.0" encoding="utf-8"?>
<a:theme xmlns:a="http://schemas.openxmlformats.org/drawingml/2006/main" name="5-51015_Microsoft_Ignite_Tour_Template_Dark">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95B10069-5E4D-42D1-A072-8EC892D88E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2" ma:contentTypeDescription="Create a new document." ma:contentTypeScope="" ma:versionID="230db19e8b17ba2810ea93624333db7c">
  <xsd:schema xmlns:xsd="http://www.w3.org/2001/XMLSchema" xmlns:xs="http://www.w3.org/2001/XMLSchema" xmlns:p="http://schemas.microsoft.com/office/2006/metadata/properties" xmlns:ns2="dcf5ddc1-fb1d-440f-849a-6450bddbaed7" xmlns:ns3="965de625-df5b-42e9-a277-2113da4f1195" targetNamespace="http://schemas.microsoft.com/office/2006/metadata/properties" ma:root="true" ma:fieldsID="dca6bc5695fb6c44cc6989902b88d8c5" ns2:_="" ns3:_="">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58B9E7-745A-43F1-A792-2166BDB2A4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documentManagement/types"/>
    <ds:schemaRef ds:uri="http://www.w3.org/XML/1998/namespace"/>
    <ds:schemaRef ds:uri="http://purl.org/dc/dcmitype/"/>
    <ds:schemaRef ds:uri="965de625-df5b-42e9-a277-2113da4f1195"/>
    <ds:schemaRef ds:uri="http://schemas.microsoft.com/office/infopath/2007/PartnerControls"/>
    <ds:schemaRef ds:uri="http://purl.org/dc/terms/"/>
    <ds:schemaRef ds:uri="http://schemas.openxmlformats.org/package/2006/metadata/core-properties"/>
    <ds:schemaRef ds:uri="dcf5ddc1-fb1d-440f-849a-6450bddbaed7"/>
    <ds:schemaRef ds:uri="http://schemas.microsoft.com/office/2006/metadata/propertie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Microsoft_Ignite_Tour_Template_16x9</Template>
  <TotalTime>38</TotalTime>
  <Words>223</Words>
  <Application>Microsoft Office PowerPoint</Application>
  <PresentationFormat>Widescreen</PresentationFormat>
  <Paragraphs>18</Paragraphs>
  <Slides>2</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vt:i4>
      </vt:variant>
    </vt:vector>
  </HeadingPairs>
  <TitlesOfParts>
    <vt:vector size="12" baseType="lpstr">
      <vt:lpstr>Arial</vt:lpstr>
      <vt:lpstr>Consolas</vt:lpstr>
      <vt:lpstr>Open Sans</vt:lpstr>
      <vt:lpstr>Segoe UI</vt:lpstr>
      <vt:lpstr>Segoe UI Light</vt:lpstr>
      <vt:lpstr>Segoe UI Semibold</vt:lpstr>
      <vt:lpstr>Segoe UI Semilight</vt:lpstr>
      <vt:lpstr>Wingdings</vt:lpstr>
      <vt:lpstr>5-51015_Microsoft_Ignite_Tour_Template_Light</vt:lpstr>
      <vt:lpstr>5-51015_Microsoft_Ignite_Tour_Template_Dark</vt:lpstr>
      <vt:lpstr>+25 dicas de performance tuning no SQL Server – Parte 7</vt:lpstr>
      <vt:lpstr>Fabiano Neves Amorim blogfabiano.com</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Tour</dc:subject>
  <dc:creator>Fabiano Neves Amorim</dc:creator>
  <cp:keywords>Microsoft Ignite Tour</cp:keywords>
  <dc:description/>
  <cp:lastModifiedBy>Fabiano Neves Amorim</cp:lastModifiedBy>
  <cp:revision>50</cp:revision>
  <dcterms:created xsi:type="dcterms:W3CDTF">2018-11-23T04:50:33Z</dcterms:created>
  <dcterms:modified xsi:type="dcterms:W3CDTF">2021-03-29T14:14:03Z</dcterms:modified>
  <cp:category>Microsoft Ignite Tour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